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34" r:id="rId2"/>
    <p:sldId id="346" r:id="rId3"/>
    <p:sldId id="348" r:id="rId4"/>
    <p:sldId id="347" r:id="rId5"/>
    <p:sldId id="35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025"/>
    <a:srgbClr val="2B3827"/>
    <a:srgbClr val="353329"/>
    <a:srgbClr val="26225A"/>
    <a:srgbClr val="F7941D"/>
    <a:srgbClr val="6C150E"/>
    <a:srgbClr val="333333"/>
    <a:srgbClr val="2D426A"/>
    <a:srgbClr val="4A5650"/>
    <a:srgbClr val="2F7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8" autoAdjust="0"/>
    <p:restoredTop sz="94994" autoAdjust="0"/>
  </p:normalViewPr>
  <p:slideViewPr>
    <p:cSldViewPr>
      <p:cViewPr varScale="1">
        <p:scale>
          <a:sx n="79" d="100"/>
          <a:sy n="79" d="100"/>
        </p:scale>
        <p:origin x="102" y="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06.08.2026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7F317-9C02-A3C3-AA14-AF2279B45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CC68377-6D79-1259-33B3-B6645D313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0718D7A-8439-F373-C88E-6A9883E6E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0258F5-21B2-E5DE-64D9-7E03328805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27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97DAF-5F65-0DAE-0945-EE3D46688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DB148E6-7837-2C14-384A-A338EC4A38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0EEFD90-E74F-3120-CBFA-703B1046D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44ABE71-57D3-9B7F-640B-765AABA4E0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160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B619-D45D-7F25-0DE7-CE438FB2B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47FF698-2DD7-E570-1FFB-2C2F43C349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88A60DF-BD81-A951-B51A-06783AB25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25595C-EE48-2E97-F726-076DC06131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4865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DFC72-9FD3-4229-08A5-BA27497D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56764DA-4E3A-732A-FCF0-FB88A4FF3B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D1B00FF-0B83-F7C4-231C-F977BC4D3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FCF655-C784-88E8-7060-BEB6CD993C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6071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776B7-E623-D38C-0FA7-92047EB04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DB22B31-CAE4-9132-C197-20009AFD6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0BD0B72-D1E5-0CD2-CC42-2BAFB09294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DBF6B26-3946-C01D-C2CA-CCEE1FF20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7094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8DAE9-215F-B8CA-D8BF-ABEC819B7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CBC9627-4789-145D-C3ED-516A39F390C9}"/>
              </a:ext>
            </a:extLst>
          </p:cNvPr>
          <p:cNvSpPr txBox="1">
            <a:spLocks/>
          </p:cNvSpPr>
          <p:nvPr/>
        </p:nvSpPr>
        <p:spPr>
          <a:xfrm>
            <a:off x="971600" y="3566801"/>
            <a:ext cx="5904656" cy="233479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Praying to </a:t>
            </a:r>
            <a:b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find Your Own</a:t>
            </a:r>
          </a:p>
          <a:p>
            <a:pPr algn="l"/>
            <a: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“Man of Peace”</a:t>
            </a:r>
          </a:p>
        </p:txBody>
      </p:sp>
    </p:spTree>
    <p:extLst>
      <p:ext uri="{BB962C8B-B14F-4D97-AF65-F5344CB8AC3E}">
        <p14:creationId xmlns:p14="http://schemas.microsoft.com/office/powerpoint/2010/main" val="34043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6736A7-7D19-5C98-AA26-4FA80D72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75A678D-7981-BF68-17B2-6FBC5E5B4C7A}"/>
              </a:ext>
            </a:extLst>
          </p:cNvPr>
          <p:cNvSpPr txBox="1">
            <a:spLocks/>
          </p:cNvSpPr>
          <p:nvPr/>
        </p:nvSpPr>
        <p:spPr>
          <a:xfrm>
            <a:off x="971600" y="476672"/>
            <a:ext cx="5648040" cy="57606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Spiritual boldness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C981CE4-B83F-E9B8-1904-1DC8DE3D5874}"/>
              </a:ext>
            </a:extLst>
          </p:cNvPr>
          <p:cNvSpPr txBox="1">
            <a:spLocks/>
          </p:cNvSpPr>
          <p:nvPr/>
        </p:nvSpPr>
        <p:spPr>
          <a:xfrm>
            <a:off x="1025023" y="1446457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Eph 3:12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4CAF266-BB29-6669-6D9E-26DD01FD727A}"/>
              </a:ext>
            </a:extLst>
          </p:cNvPr>
          <p:cNvSpPr txBox="1">
            <a:spLocks/>
          </p:cNvSpPr>
          <p:nvPr/>
        </p:nvSpPr>
        <p:spPr>
          <a:xfrm>
            <a:off x="1598808" y="1916832"/>
            <a:ext cx="5349456" cy="121017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In him and through faith in him we may approach God with freedom and confidence.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090B378-F49C-AEDA-8176-DA1B60D8F88E}"/>
              </a:ext>
            </a:extLst>
          </p:cNvPr>
          <p:cNvSpPr txBox="1">
            <a:spLocks/>
          </p:cNvSpPr>
          <p:nvPr/>
        </p:nvSpPr>
        <p:spPr>
          <a:xfrm>
            <a:off x="1025023" y="3520728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Heb 4:16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93D440D-2B1F-445B-02E5-9C168EB414D3}"/>
              </a:ext>
            </a:extLst>
          </p:cNvPr>
          <p:cNvSpPr txBox="1">
            <a:spLocks/>
          </p:cNvSpPr>
          <p:nvPr/>
        </p:nvSpPr>
        <p:spPr>
          <a:xfrm>
            <a:off x="1598808" y="3991103"/>
            <a:ext cx="5161014" cy="229961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Let us then approach the throne of grace with confidence, so that we may receive mercy and find grace to help us in our time of need.</a:t>
            </a:r>
          </a:p>
        </p:txBody>
      </p:sp>
    </p:spTree>
    <p:extLst>
      <p:ext uri="{BB962C8B-B14F-4D97-AF65-F5344CB8AC3E}">
        <p14:creationId xmlns:p14="http://schemas.microsoft.com/office/powerpoint/2010/main" val="88028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22F0C6-9613-BA52-8F44-3B6D018AC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412B18A-E839-7854-E5B0-6E5ECA331DF0}"/>
              </a:ext>
            </a:extLst>
          </p:cNvPr>
          <p:cNvSpPr txBox="1">
            <a:spLocks/>
          </p:cNvSpPr>
          <p:nvPr/>
        </p:nvSpPr>
        <p:spPr>
          <a:xfrm>
            <a:off x="1025023" y="371191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Heb 10:19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26CBB01-B1A2-2CB8-735D-466CFD76E91F}"/>
              </a:ext>
            </a:extLst>
          </p:cNvPr>
          <p:cNvSpPr txBox="1">
            <a:spLocks/>
          </p:cNvSpPr>
          <p:nvPr/>
        </p:nvSpPr>
        <p:spPr>
          <a:xfrm>
            <a:off x="1598808" y="980728"/>
            <a:ext cx="5349456" cy="160389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Therefore, brothers, . . . . . . we have confidence to enter the Most Holy Place by the blood of Jesus …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C9222FD-6CFA-8B79-6654-F22E3B20350E}"/>
              </a:ext>
            </a:extLst>
          </p:cNvPr>
          <p:cNvSpPr txBox="1">
            <a:spLocks/>
          </p:cNvSpPr>
          <p:nvPr/>
        </p:nvSpPr>
        <p:spPr>
          <a:xfrm>
            <a:off x="1025023" y="3174649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1Jn 4:17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D2B65CE-8455-3BE7-FB95-AB794BF95ECC}"/>
              </a:ext>
            </a:extLst>
          </p:cNvPr>
          <p:cNvSpPr txBox="1">
            <a:spLocks/>
          </p:cNvSpPr>
          <p:nvPr/>
        </p:nvSpPr>
        <p:spPr>
          <a:xfrm>
            <a:off x="1598808" y="3789040"/>
            <a:ext cx="5161014" cy="229961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In this way, love is made complete among us so that we will have confidence on the day of judgment, because in this world we are like him. </a:t>
            </a:r>
          </a:p>
        </p:txBody>
      </p:sp>
    </p:spTree>
    <p:extLst>
      <p:ext uri="{BB962C8B-B14F-4D97-AF65-F5344CB8AC3E}">
        <p14:creationId xmlns:p14="http://schemas.microsoft.com/office/powerpoint/2010/main" val="205824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059CD3-7EC3-EDE5-5A7D-44FDA9A56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254303C-8673-774B-C78A-685A4D903C94}"/>
              </a:ext>
            </a:extLst>
          </p:cNvPr>
          <p:cNvSpPr txBox="1">
            <a:spLocks/>
          </p:cNvSpPr>
          <p:nvPr/>
        </p:nvSpPr>
        <p:spPr>
          <a:xfrm>
            <a:off x="971600" y="381920"/>
            <a:ext cx="5760640" cy="114057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Send me to a MAN</a:t>
            </a:r>
            <a:r>
              <a:rPr lang="ru-RU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LADY!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8B7462AA-6270-68A1-3624-2C38A3F85EEA}"/>
              </a:ext>
            </a:extLst>
          </p:cNvPr>
          <p:cNvSpPr txBox="1">
            <a:spLocks/>
          </p:cNvSpPr>
          <p:nvPr/>
        </p:nvSpPr>
        <p:spPr>
          <a:xfrm>
            <a:off x="971600" y="5993713"/>
            <a:ext cx="5760640" cy="34980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“MAN of Peace” already prepared by You.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CAC89705-6CEB-49B7-B5E4-A81E6CA064C4}"/>
              </a:ext>
            </a:extLst>
          </p:cNvPr>
          <p:cNvSpPr txBox="1">
            <a:spLocks/>
          </p:cNvSpPr>
          <p:nvPr/>
        </p:nvSpPr>
        <p:spPr>
          <a:xfrm>
            <a:off x="971600" y="2577114"/>
            <a:ext cx="5648040" cy="28802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“Lord, </a:t>
            </a:r>
            <a:r>
              <a:rPr lang="en-US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send me </a:t>
            </a:r>
            <a:br>
              <a:rPr lang="en-US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to somebody who needs</a:t>
            </a:r>
            <a:r>
              <a:rPr lang="en-US" sz="4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to know </a:t>
            </a:r>
            <a:r>
              <a:rPr lang="en-US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r>
              <a:rPr lang="en-US" sz="4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...”</a:t>
            </a:r>
            <a:endParaRPr lang="en-US" sz="4800" b="1" i="1" spc="-300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0CA5600-FB3B-95A8-A9F3-2712C0FFDF4B}"/>
              </a:ext>
            </a:extLst>
          </p:cNvPr>
          <p:cNvSpPr txBox="1">
            <a:spLocks/>
          </p:cNvSpPr>
          <p:nvPr/>
        </p:nvSpPr>
        <p:spPr>
          <a:xfrm>
            <a:off x="1025023" y="1680693"/>
            <a:ext cx="5256584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Prayer:</a:t>
            </a:r>
            <a:endParaRPr lang="en-US" sz="22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74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FE259F-DDE9-041C-DCA0-4BA8DDA8B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42458FB-0F90-F618-F5B7-BA749470FC23}"/>
              </a:ext>
            </a:extLst>
          </p:cNvPr>
          <p:cNvSpPr txBox="1">
            <a:spLocks/>
          </p:cNvSpPr>
          <p:nvPr/>
        </p:nvSpPr>
        <p:spPr>
          <a:xfrm>
            <a:off x="1025023" y="663869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1Th 5:23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E3DAC27-287B-7B92-D9F9-AF1FC705AEA8}"/>
              </a:ext>
            </a:extLst>
          </p:cNvPr>
          <p:cNvSpPr txBox="1">
            <a:spLocks/>
          </p:cNvSpPr>
          <p:nvPr/>
        </p:nvSpPr>
        <p:spPr>
          <a:xfrm>
            <a:off x="1598808" y="1268760"/>
            <a:ext cx="4773392" cy="194421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May God himself, the God of peace, sanctify you through and through.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15C0294-1BD7-3148-8A8D-C6F4A4004AE9}"/>
              </a:ext>
            </a:extLst>
          </p:cNvPr>
          <p:cNvSpPr txBox="1">
            <a:spLocks/>
          </p:cNvSpPr>
          <p:nvPr/>
        </p:nvSpPr>
        <p:spPr>
          <a:xfrm>
            <a:off x="1025023" y="3748390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Psalm 139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0AABC802-BCBA-6749-0C2E-68D6C34BEC72}"/>
              </a:ext>
            </a:extLst>
          </p:cNvPr>
          <p:cNvSpPr txBox="1">
            <a:spLocks/>
          </p:cNvSpPr>
          <p:nvPr/>
        </p:nvSpPr>
        <p:spPr>
          <a:xfrm>
            <a:off x="1598808" y="4362781"/>
            <a:ext cx="5161014" cy="151216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God may not always </a:t>
            </a:r>
            <a:b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be on time, but </a:t>
            </a:r>
            <a:b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He’s never late.</a:t>
            </a:r>
          </a:p>
        </p:txBody>
      </p:sp>
    </p:spTree>
    <p:extLst>
      <p:ext uri="{BB962C8B-B14F-4D97-AF65-F5344CB8AC3E}">
        <p14:creationId xmlns:p14="http://schemas.microsoft.com/office/powerpoint/2010/main" val="251158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1566</TotalTime>
  <Words>196</Words>
  <Application>Microsoft Office PowerPoint</Application>
  <PresentationFormat>Екран (4:3)</PresentationFormat>
  <Paragraphs>24</Paragraphs>
  <Slides>5</Slides>
  <Notes>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10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276</cp:revision>
  <dcterms:created xsi:type="dcterms:W3CDTF">2011-03-25T18:27:23Z</dcterms:created>
  <dcterms:modified xsi:type="dcterms:W3CDTF">2026-08-06T12:47:13Z</dcterms:modified>
</cp:coreProperties>
</file>